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5" d="100"/>
          <a:sy n="85" d="100"/>
        </p:scale>
        <p:origin x="-192"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299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311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4963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58124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6767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988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8700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304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603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372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256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993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589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925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14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7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8/28/2016</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310154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6836" t="1846" r="5343" b="2268"/>
          <a:stretch/>
        </p:blipFill>
        <p:spPr>
          <a:xfrm>
            <a:off x="9329119" y="-17438"/>
            <a:ext cx="2823124" cy="1610867"/>
          </a:xfrm>
          <a:prstGeom prst="rect">
            <a:avLst/>
          </a:prstGeom>
        </p:spPr>
      </p:pic>
      <p:pic>
        <p:nvPicPr>
          <p:cNvPr id="13" name="Picture 12"/>
          <p:cNvPicPr>
            <a:picLocks noChangeAspect="1"/>
          </p:cNvPicPr>
          <p:nvPr/>
        </p:nvPicPr>
        <p:blipFill rotWithShape="1">
          <a:blip r:embed="rId3"/>
          <a:srcRect l="6269" t="4283" r="886" b="2872"/>
          <a:stretch/>
        </p:blipFill>
        <p:spPr>
          <a:xfrm>
            <a:off x="1889031" y="-34874"/>
            <a:ext cx="2811664" cy="1580496"/>
          </a:xfrm>
          <a:prstGeom prst="rect">
            <a:avLst/>
          </a:prstGeom>
        </p:spPr>
      </p:pic>
      <p:sp>
        <p:nvSpPr>
          <p:cNvPr id="3" name="Subtitle 2"/>
          <p:cNvSpPr>
            <a:spLocks noGrp="1"/>
          </p:cNvSpPr>
          <p:nvPr>
            <p:ph type="subTitle" idx="1"/>
          </p:nvPr>
        </p:nvSpPr>
        <p:spPr>
          <a:xfrm>
            <a:off x="2163225" y="1729899"/>
            <a:ext cx="9440034" cy="1355155"/>
          </a:xfrm>
        </p:spPr>
        <p:txBody>
          <a:bodyPr>
            <a:noAutofit/>
          </a:bodyPr>
          <a:lstStyle/>
          <a:p>
            <a:r>
              <a:rPr lang="en-US" sz="1600" dirty="0"/>
              <a:t>The flood in Louisiana has left 13 dead, over 2,600 people are still in make shift shelters, and over 110,000 homes damaged. 30,000 people were rescued and 3,500 pets were saved. Round Rock High School, with the support of Student Council, has launched a relief effort to help our neighbors. We are collecting the following items to bring to Louisiana on September 2</a:t>
            </a:r>
            <a:r>
              <a:rPr lang="en-US" sz="1600" baseline="30000" dirty="0"/>
              <a:t>nd</a:t>
            </a:r>
            <a:r>
              <a:rPr lang="en-US" sz="1600" dirty="0"/>
              <a:t>. Drop off locations at RRHS are the </a:t>
            </a:r>
            <a:r>
              <a:rPr lang="en-US" sz="1600" b="1" dirty="0"/>
              <a:t>1200 Main Office</a:t>
            </a:r>
            <a:r>
              <a:rPr lang="en-US" sz="1600" dirty="0"/>
              <a:t>, </a:t>
            </a:r>
            <a:r>
              <a:rPr lang="en-US" sz="1600" b="1" dirty="0"/>
              <a:t>room 704</a:t>
            </a:r>
            <a:r>
              <a:rPr lang="en-US" sz="1600" dirty="0"/>
              <a:t>, and</a:t>
            </a:r>
            <a:r>
              <a:rPr lang="en-US" sz="1600" b="1" dirty="0"/>
              <a:t> room 126</a:t>
            </a:r>
            <a:r>
              <a:rPr lang="en-US" sz="1600" dirty="0"/>
              <a:t>. THANK YOU FOR YOUR SUPPORT!!!</a:t>
            </a:r>
          </a:p>
        </p:txBody>
      </p:sp>
      <p:pic>
        <p:nvPicPr>
          <p:cNvPr id="5" name="Picture 4"/>
          <p:cNvPicPr>
            <a:picLocks noChangeAspect="1"/>
          </p:cNvPicPr>
          <p:nvPr/>
        </p:nvPicPr>
        <p:blipFill>
          <a:blip r:embed="rId4"/>
          <a:stretch>
            <a:fillRect/>
          </a:stretch>
        </p:blipFill>
        <p:spPr>
          <a:xfrm>
            <a:off x="3984790" y="-34874"/>
            <a:ext cx="5319905" cy="1645741"/>
          </a:xfrm>
          <a:prstGeom prst="rect">
            <a:avLst/>
          </a:prstGeom>
        </p:spPr>
      </p:pic>
      <p:pic>
        <p:nvPicPr>
          <p:cNvPr id="6" name="Picture 5"/>
          <p:cNvPicPr>
            <a:picLocks noChangeAspect="1"/>
          </p:cNvPicPr>
          <p:nvPr/>
        </p:nvPicPr>
        <p:blipFill rotWithShape="1">
          <a:blip r:embed="rId5"/>
          <a:srcRect t="12174" b="14203"/>
          <a:stretch/>
        </p:blipFill>
        <p:spPr>
          <a:xfrm>
            <a:off x="36291" y="1401913"/>
            <a:ext cx="1852740" cy="2426185"/>
          </a:xfrm>
          <a:prstGeom prst="rect">
            <a:avLst/>
          </a:prstGeom>
        </p:spPr>
      </p:pic>
      <p:pic>
        <p:nvPicPr>
          <p:cNvPr id="7" name="Picture 6"/>
          <p:cNvPicPr>
            <a:picLocks noChangeAspect="1"/>
          </p:cNvPicPr>
          <p:nvPr/>
        </p:nvPicPr>
        <p:blipFill>
          <a:blip r:embed="rId6"/>
          <a:stretch>
            <a:fillRect/>
          </a:stretch>
        </p:blipFill>
        <p:spPr>
          <a:xfrm>
            <a:off x="596" y="0"/>
            <a:ext cx="1888435" cy="1510748"/>
          </a:xfrm>
          <a:prstGeom prst="rect">
            <a:avLst/>
          </a:prstGeom>
        </p:spPr>
      </p:pic>
      <p:pic>
        <p:nvPicPr>
          <p:cNvPr id="8" name="Picture 7"/>
          <p:cNvPicPr>
            <a:picLocks noChangeAspect="1"/>
          </p:cNvPicPr>
          <p:nvPr/>
        </p:nvPicPr>
        <p:blipFill>
          <a:blip r:embed="rId7"/>
          <a:stretch>
            <a:fillRect/>
          </a:stretch>
        </p:blipFill>
        <p:spPr>
          <a:xfrm>
            <a:off x="-125299" y="3828098"/>
            <a:ext cx="2014330" cy="1510748"/>
          </a:xfrm>
          <a:prstGeom prst="rect">
            <a:avLst/>
          </a:prstGeom>
        </p:spPr>
      </p:pic>
      <p:sp>
        <p:nvSpPr>
          <p:cNvPr id="9" name="TextBox 8"/>
          <p:cNvSpPr txBox="1"/>
          <p:nvPr/>
        </p:nvSpPr>
        <p:spPr>
          <a:xfrm>
            <a:off x="2418169" y="3186423"/>
            <a:ext cx="9593397" cy="3570208"/>
          </a:xfrm>
          <a:prstGeom prst="rect">
            <a:avLst/>
          </a:prstGeom>
          <a:noFill/>
        </p:spPr>
        <p:txBody>
          <a:bodyPr wrap="square" rtlCol="0">
            <a:spAutoFit/>
          </a:bodyPr>
          <a:lstStyle/>
          <a:p>
            <a:r>
              <a:rPr lang="en-US" sz="1400" b="1" u="sng" dirty="0"/>
              <a:t>CLEANING SUPPLIES</a:t>
            </a:r>
          </a:p>
          <a:p>
            <a:pPr marL="285750" indent="-285750">
              <a:buFont typeface="Courier New" panose="02070309020205020404" pitchFamily="49" charset="0"/>
              <a:buChar char="o"/>
            </a:pPr>
            <a:r>
              <a:rPr lang="en-US" sz="1400" dirty="0"/>
              <a:t>Buckets</a:t>
            </a:r>
          </a:p>
          <a:p>
            <a:pPr marL="285750" indent="-285750">
              <a:buFont typeface="Courier New" panose="02070309020205020404" pitchFamily="49" charset="0"/>
              <a:buChar char="o"/>
            </a:pPr>
            <a:r>
              <a:rPr lang="en-US" sz="1400" dirty="0"/>
              <a:t>Bleach</a:t>
            </a:r>
          </a:p>
          <a:p>
            <a:pPr marL="285750" indent="-285750">
              <a:buFont typeface="Courier New" panose="02070309020205020404" pitchFamily="49" charset="0"/>
              <a:buChar char="o"/>
            </a:pPr>
            <a:r>
              <a:rPr lang="en-US" sz="1400" dirty="0"/>
              <a:t>Cleaning Solutions/Detergents</a:t>
            </a:r>
          </a:p>
          <a:p>
            <a:pPr marL="285750" indent="-285750">
              <a:buFont typeface="Courier New" panose="02070309020205020404" pitchFamily="49" charset="0"/>
              <a:buChar char="o"/>
            </a:pPr>
            <a:r>
              <a:rPr lang="en-US" sz="1400" dirty="0"/>
              <a:t>‘Shockwave’ for mold</a:t>
            </a:r>
          </a:p>
          <a:p>
            <a:pPr marL="285750" indent="-285750">
              <a:buFont typeface="Courier New" panose="02070309020205020404" pitchFamily="49" charset="0"/>
              <a:buChar char="o"/>
            </a:pPr>
            <a:r>
              <a:rPr lang="en-US" sz="1400" dirty="0"/>
              <a:t>Mops</a:t>
            </a:r>
          </a:p>
          <a:p>
            <a:pPr marL="285750" indent="-285750">
              <a:buFont typeface="Courier New" panose="02070309020205020404" pitchFamily="49" charset="0"/>
              <a:buChar char="o"/>
            </a:pPr>
            <a:r>
              <a:rPr lang="en-US" sz="1400" dirty="0"/>
              <a:t>Brooms</a:t>
            </a:r>
          </a:p>
          <a:p>
            <a:pPr marL="285750" indent="-285750">
              <a:buFont typeface="Courier New" panose="02070309020205020404" pitchFamily="49" charset="0"/>
              <a:buChar char="o"/>
            </a:pPr>
            <a:r>
              <a:rPr lang="en-US" sz="1400" dirty="0"/>
              <a:t>Paper Towels</a:t>
            </a:r>
          </a:p>
          <a:p>
            <a:pPr marL="285750" indent="-285750">
              <a:buFont typeface="Courier New" panose="02070309020205020404" pitchFamily="49" charset="0"/>
              <a:buChar char="o"/>
            </a:pPr>
            <a:r>
              <a:rPr lang="en-US" sz="1400" dirty="0"/>
              <a:t>Large Garbage Bags</a:t>
            </a:r>
          </a:p>
          <a:p>
            <a:pPr marL="285750" indent="-285750">
              <a:buFont typeface="Courier New" panose="02070309020205020404" pitchFamily="49" charset="0"/>
              <a:buChar char="o"/>
            </a:pPr>
            <a:r>
              <a:rPr lang="en-US" sz="1400" dirty="0"/>
              <a:t>Rubber Gloves</a:t>
            </a:r>
          </a:p>
          <a:p>
            <a:pPr marL="285750" indent="-285750">
              <a:buFont typeface="Courier New" panose="02070309020205020404" pitchFamily="49" charset="0"/>
              <a:buChar char="o"/>
            </a:pPr>
            <a:r>
              <a:rPr lang="en-US" sz="1400" dirty="0"/>
              <a:t>Masks</a:t>
            </a:r>
          </a:p>
          <a:p>
            <a:pPr marL="285750" indent="-285750">
              <a:buFont typeface="Courier New" panose="02070309020205020404" pitchFamily="49" charset="0"/>
              <a:buChar char="o"/>
            </a:pPr>
            <a:r>
              <a:rPr lang="en-US" sz="1400" dirty="0"/>
              <a:t>Scrub Brushes</a:t>
            </a:r>
          </a:p>
          <a:p>
            <a:pPr marL="285750" indent="-285750">
              <a:buFont typeface="Courier New" panose="02070309020205020404" pitchFamily="49" charset="0"/>
              <a:buChar char="o"/>
            </a:pPr>
            <a:r>
              <a:rPr lang="en-US" sz="1400" dirty="0"/>
              <a:t>Scouring Pads</a:t>
            </a:r>
          </a:p>
          <a:p>
            <a:pPr marL="285750" indent="-285750">
              <a:buFont typeface="Courier New" panose="02070309020205020404" pitchFamily="49" charset="0"/>
              <a:buChar char="o"/>
            </a:pPr>
            <a:r>
              <a:rPr lang="en-US" sz="1400" dirty="0"/>
              <a:t>Sponges</a:t>
            </a:r>
          </a:p>
          <a:p>
            <a:pPr marL="285750" indent="-285750">
              <a:buFont typeface="Courier New" panose="02070309020205020404" pitchFamily="49" charset="0"/>
              <a:buChar char="o"/>
            </a:pPr>
            <a:r>
              <a:rPr lang="en-US" sz="1400" dirty="0"/>
              <a:t>Air Freshener</a:t>
            </a:r>
          </a:p>
          <a:p>
            <a:r>
              <a:rPr lang="en-US" sz="1600" dirty="0"/>
              <a:t> </a:t>
            </a:r>
          </a:p>
        </p:txBody>
      </p:sp>
      <p:sp>
        <p:nvSpPr>
          <p:cNvPr id="10" name="TextBox 9"/>
          <p:cNvSpPr txBox="1"/>
          <p:nvPr/>
        </p:nvSpPr>
        <p:spPr>
          <a:xfrm>
            <a:off x="5384977" y="3186423"/>
            <a:ext cx="6035402" cy="2893100"/>
          </a:xfrm>
          <a:prstGeom prst="rect">
            <a:avLst/>
          </a:prstGeom>
          <a:noFill/>
        </p:spPr>
        <p:txBody>
          <a:bodyPr wrap="square" rtlCol="0">
            <a:spAutoFit/>
          </a:bodyPr>
          <a:lstStyle/>
          <a:p>
            <a:r>
              <a:rPr lang="en-US" sz="1400" b="1" u="sng" dirty="0"/>
              <a:t>TOILETRIES</a:t>
            </a:r>
          </a:p>
          <a:p>
            <a:pPr marL="285750" indent="-285750">
              <a:buFont typeface="Courier New" panose="02070309020205020404" pitchFamily="49" charset="0"/>
              <a:buChar char="o"/>
            </a:pPr>
            <a:r>
              <a:rPr lang="en-US" sz="1400" dirty="0"/>
              <a:t>Toothbrushes</a:t>
            </a:r>
          </a:p>
          <a:p>
            <a:pPr marL="285750" indent="-285750">
              <a:buFont typeface="Courier New" panose="02070309020205020404" pitchFamily="49" charset="0"/>
              <a:buChar char="o"/>
            </a:pPr>
            <a:r>
              <a:rPr lang="en-US" sz="1400" dirty="0"/>
              <a:t>Toothpaste</a:t>
            </a:r>
          </a:p>
          <a:p>
            <a:pPr marL="285750" indent="-285750">
              <a:buFont typeface="Courier New" panose="02070309020205020404" pitchFamily="49" charset="0"/>
              <a:buChar char="o"/>
            </a:pPr>
            <a:r>
              <a:rPr lang="en-US" sz="1400" dirty="0"/>
              <a:t>Hand Sanitizer</a:t>
            </a:r>
          </a:p>
          <a:p>
            <a:pPr marL="285750" indent="-285750">
              <a:buFont typeface="Courier New" panose="02070309020205020404" pitchFamily="49" charset="0"/>
              <a:buChar char="o"/>
            </a:pPr>
            <a:r>
              <a:rPr lang="en-US" sz="1400" dirty="0"/>
              <a:t>Shampoo &amp; Conditioner (Travel Size) </a:t>
            </a:r>
          </a:p>
          <a:p>
            <a:pPr marL="285750" indent="-285750">
              <a:buFont typeface="Courier New" panose="02070309020205020404" pitchFamily="49" charset="0"/>
              <a:buChar char="o"/>
            </a:pPr>
            <a:r>
              <a:rPr lang="en-US" sz="1400" dirty="0"/>
              <a:t>First Aid Supplies</a:t>
            </a:r>
          </a:p>
          <a:p>
            <a:pPr marL="285750" indent="-285750">
              <a:buFont typeface="Courier New" panose="02070309020205020404" pitchFamily="49" charset="0"/>
              <a:buChar char="o"/>
            </a:pPr>
            <a:r>
              <a:rPr lang="en-US" sz="1400" dirty="0"/>
              <a:t>Paper Towels</a:t>
            </a:r>
          </a:p>
          <a:p>
            <a:pPr marL="285750" indent="-285750">
              <a:buFont typeface="Courier New" panose="02070309020205020404" pitchFamily="49" charset="0"/>
              <a:buChar char="o"/>
            </a:pPr>
            <a:r>
              <a:rPr lang="en-US" sz="1400" dirty="0"/>
              <a:t>Cloth Towels (body and hand towels)</a:t>
            </a:r>
          </a:p>
          <a:p>
            <a:pPr marL="285750" indent="-285750">
              <a:buFont typeface="Courier New" panose="02070309020205020404" pitchFamily="49" charset="0"/>
              <a:buChar char="o"/>
            </a:pPr>
            <a:r>
              <a:rPr lang="en-US" sz="1400" dirty="0"/>
              <a:t>Bar Soap</a:t>
            </a:r>
          </a:p>
          <a:p>
            <a:pPr marL="285750" indent="-285750">
              <a:buFont typeface="Courier New" panose="02070309020205020404" pitchFamily="49" charset="0"/>
              <a:buChar char="o"/>
            </a:pPr>
            <a:r>
              <a:rPr lang="en-US" sz="1400" dirty="0"/>
              <a:t>Hand Soap</a:t>
            </a:r>
          </a:p>
          <a:p>
            <a:pPr marL="285750" indent="-285750">
              <a:buFont typeface="Courier New" panose="02070309020205020404" pitchFamily="49" charset="0"/>
              <a:buChar char="o"/>
            </a:pPr>
            <a:r>
              <a:rPr lang="en-US" sz="1400" dirty="0"/>
              <a:t>Pull-up disposable adult and infant diapers</a:t>
            </a:r>
          </a:p>
          <a:p>
            <a:pPr marL="285750" indent="-285750">
              <a:buFont typeface="Courier New" panose="02070309020205020404" pitchFamily="49" charset="0"/>
              <a:buChar char="o"/>
            </a:pPr>
            <a:r>
              <a:rPr lang="en-US" sz="1400" dirty="0"/>
              <a:t>Feminine Hygiene Supplies (napkins, tampons)</a:t>
            </a:r>
          </a:p>
          <a:p>
            <a:pPr marL="285750" indent="-285750">
              <a:buFont typeface="Courier New" panose="02070309020205020404" pitchFamily="49" charset="0"/>
              <a:buChar char="o"/>
            </a:pPr>
            <a:r>
              <a:rPr lang="en-US" sz="1400" dirty="0"/>
              <a:t>Disposable Razors &amp; Shaving Cream</a:t>
            </a:r>
          </a:p>
        </p:txBody>
      </p:sp>
      <p:pic>
        <p:nvPicPr>
          <p:cNvPr id="11" name="Picture 10"/>
          <p:cNvPicPr>
            <a:picLocks noChangeAspect="1"/>
          </p:cNvPicPr>
          <p:nvPr/>
        </p:nvPicPr>
        <p:blipFill rotWithShape="1">
          <a:blip r:embed="rId8"/>
          <a:srcRect r="13408"/>
          <a:stretch/>
        </p:blipFill>
        <p:spPr>
          <a:xfrm>
            <a:off x="-451145" y="5338846"/>
            <a:ext cx="2340176" cy="1519154"/>
          </a:xfrm>
          <a:prstGeom prst="rect">
            <a:avLst/>
          </a:prstGeom>
        </p:spPr>
      </p:pic>
      <p:sp>
        <p:nvSpPr>
          <p:cNvPr id="15" name="TextBox 14"/>
          <p:cNvSpPr txBox="1"/>
          <p:nvPr/>
        </p:nvSpPr>
        <p:spPr>
          <a:xfrm>
            <a:off x="9304695" y="3026835"/>
            <a:ext cx="2605220" cy="2677656"/>
          </a:xfrm>
          <a:prstGeom prst="rect">
            <a:avLst/>
          </a:prstGeom>
          <a:noFill/>
        </p:spPr>
        <p:txBody>
          <a:bodyPr wrap="square" rtlCol="0">
            <a:spAutoFit/>
          </a:bodyPr>
          <a:lstStyle/>
          <a:p>
            <a:pPr lvl="0"/>
            <a:endParaRPr lang="en-US" sz="1400" dirty="0">
              <a:solidFill>
                <a:prstClr val="white"/>
              </a:solidFill>
            </a:endParaRPr>
          </a:p>
          <a:p>
            <a:pPr lvl="0"/>
            <a:r>
              <a:rPr lang="en-US" sz="1400" b="1" u="sng" dirty="0">
                <a:solidFill>
                  <a:prstClr val="white"/>
                </a:solidFill>
              </a:rPr>
              <a:t>MISCELLANEOUS</a:t>
            </a:r>
          </a:p>
          <a:p>
            <a:pPr marL="285750" lvl="0" indent="-285750">
              <a:buFont typeface="Courier New" panose="02070309020205020404" pitchFamily="49" charset="0"/>
              <a:buChar char="o"/>
            </a:pPr>
            <a:r>
              <a:rPr lang="en-US" sz="1400" dirty="0">
                <a:solidFill>
                  <a:prstClr val="white"/>
                </a:solidFill>
              </a:rPr>
              <a:t>Bottled Water</a:t>
            </a:r>
          </a:p>
          <a:p>
            <a:pPr marL="285750" lvl="0" indent="-285750">
              <a:buFont typeface="Courier New" panose="02070309020205020404" pitchFamily="49" charset="0"/>
              <a:buChar char="o"/>
            </a:pPr>
            <a:r>
              <a:rPr lang="en-US" sz="1400" dirty="0">
                <a:solidFill>
                  <a:prstClr val="white"/>
                </a:solidFill>
              </a:rPr>
              <a:t>Nonperishable food items</a:t>
            </a:r>
          </a:p>
          <a:p>
            <a:pPr marL="285750" lvl="0" indent="-285750">
              <a:buFont typeface="Courier New" panose="02070309020205020404" pitchFamily="49" charset="0"/>
              <a:buChar char="o"/>
            </a:pPr>
            <a:r>
              <a:rPr lang="en-US" sz="1400" dirty="0">
                <a:solidFill>
                  <a:prstClr val="white"/>
                </a:solidFill>
              </a:rPr>
              <a:t>School Supplies</a:t>
            </a:r>
          </a:p>
          <a:p>
            <a:pPr marL="285750" lvl="0" indent="-285750">
              <a:buFont typeface="Courier New" panose="02070309020205020404" pitchFamily="49" charset="0"/>
              <a:buChar char="o"/>
            </a:pPr>
            <a:r>
              <a:rPr lang="en-US" sz="1400" dirty="0">
                <a:solidFill>
                  <a:prstClr val="white"/>
                </a:solidFill>
              </a:rPr>
              <a:t>Mosquito Repellent </a:t>
            </a:r>
          </a:p>
          <a:p>
            <a:pPr marL="285750" lvl="0" indent="-285750">
              <a:buFont typeface="Courier New" panose="02070309020205020404" pitchFamily="49" charset="0"/>
              <a:buChar char="o"/>
            </a:pPr>
            <a:r>
              <a:rPr lang="en-US" sz="1400" dirty="0">
                <a:solidFill>
                  <a:prstClr val="white"/>
                </a:solidFill>
              </a:rPr>
              <a:t>Medicine for athletes foot</a:t>
            </a:r>
          </a:p>
          <a:p>
            <a:pPr marL="285750" lvl="0" indent="-285750">
              <a:buFont typeface="Courier New" panose="02070309020205020404" pitchFamily="49" charset="0"/>
              <a:buChar char="o"/>
            </a:pPr>
            <a:r>
              <a:rPr lang="en-US" sz="1400" dirty="0">
                <a:solidFill>
                  <a:prstClr val="white"/>
                </a:solidFill>
              </a:rPr>
              <a:t>Baby formula and food</a:t>
            </a:r>
          </a:p>
          <a:p>
            <a:pPr marL="285750" lvl="0" indent="-285750">
              <a:buFont typeface="Courier New" panose="02070309020205020404" pitchFamily="49" charset="0"/>
              <a:buChar char="o"/>
            </a:pPr>
            <a:r>
              <a:rPr lang="en-US" sz="1400" dirty="0">
                <a:solidFill>
                  <a:prstClr val="white"/>
                </a:solidFill>
              </a:rPr>
              <a:t>Baby Wipes</a:t>
            </a:r>
          </a:p>
          <a:p>
            <a:pPr marL="285750" lvl="0" indent="-285750">
              <a:buFont typeface="Courier New" panose="02070309020205020404" pitchFamily="49" charset="0"/>
              <a:buChar char="o"/>
            </a:pPr>
            <a:r>
              <a:rPr lang="en-US" sz="1400" dirty="0">
                <a:solidFill>
                  <a:prstClr val="white"/>
                </a:solidFill>
              </a:rPr>
              <a:t>Baby powder</a:t>
            </a:r>
          </a:p>
          <a:p>
            <a:pPr marL="285750" lvl="0" indent="-285750">
              <a:buFont typeface="Courier New" panose="02070309020205020404" pitchFamily="49" charset="0"/>
              <a:buChar char="o"/>
            </a:pPr>
            <a:r>
              <a:rPr lang="en-US" sz="1400" dirty="0">
                <a:solidFill>
                  <a:prstClr val="white"/>
                </a:solidFill>
              </a:rPr>
              <a:t>Baby bottles</a:t>
            </a:r>
          </a:p>
          <a:p>
            <a:pPr marL="285750" lvl="0" indent="-285750">
              <a:buFont typeface="Courier New" panose="02070309020205020404" pitchFamily="49" charset="0"/>
              <a:buChar char="o"/>
            </a:pPr>
            <a:endParaRPr lang="en-US" sz="1400" dirty="0">
              <a:solidFill>
                <a:prstClr val="white"/>
              </a:solidFill>
            </a:endParaRPr>
          </a:p>
        </p:txBody>
      </p:sp>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34000"/>
                    </a14:imgEffect>
                  </a14:imgLayer>
                </a14:imgProps>
              </a:ext>
            </a:extLst>
          </a:blip>
          <a:srcRect l="9941" t="19958" r="13222" b="20502"/>
          <a:stretch/>
        </p:blipFill>
        <p:spPr>
          <a:xfrm>
            <a:off x="10325685" y="5442616"/>
            <a:ext cx="1826557" cy="1415384"/>
          </a:xfrm>
          <a:prstGeom prst="rect">
            <a:avLst/>
          </a:prstGeom>
        </p:spPr>
      </p:pic>
    </p:spTree>
    <p:extLst>
      <p:ext uri="{BB962C8B-B14F-4D97-AF65-F5344CB8AC3E}">
        <p14:creationId xmlns:p14="http://schemas.microsoft.com/office/powerpoint/2010/main" val="361971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101</TotalTime>
  <Words>195</Words>
  <Application>Microsoft Office PowerPoint</Application>
  <PresentationFormat>Custom</PresentationFormat>
  <Paragraphs>41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Slate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Reeves</dc:creator>
  <cp:lastModifiedBy>e134482</cp:lastModifiedBy>
  <cp:revision>11</cp:revision>
  <dcterms:created xsi:type="dcterms:W3CDTF">2016-08-28T20:49:28Z</dcterms:created>
  <dcterms:modified xsi:type="dcterms:W3CDTF">2016-08-28T23:51:02Z</dcterms:modified>
</cp:coreProperties>
</file>